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he Seasons" charset="1" panose="00000000000000000000"/>
      <p:regular r:id="rId22"/>
    </p:embeddedFont>
    <p:embeddedFont>
      <p:font typeface="The Seasons Bold" charset="1" panose="00000000000000000000"/>
      <p:regular r:id="rId23"/>
    </p:embeddedFont>
    <p:embeddedFont>
      <p:font typeface="IBM Plex Sans" charset="1" panose="020B05030502030002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6215" r="0" b="22905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351805" y="2604111"/>
            <a:ext cx="11584389" cy="3580533"/>
            <a:chOff x="0" y="0"/>
            <a:chExt cx="15445852" cy="477404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55096" y="-180975"/>
              <a:ext cx="15135660" cy="4192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84"/>
                </a:lnSpc>
              </a:pPr>
              <a:r>
                <a:rPr lang="en-US" sz="9131" spc="730">
                  <a:solidFill>
                    <a:srgbClr val="FFA14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PIZZA SALES</a:t>
              </a:r>
            </a:p>
            <a:p>
              <a:pPr algn="ctr">
                <a:lnSpc>
                  <a:spcPts val="12784"/>
                </a:lnSpc>
              </a:pPr>
              <a:r>
                <a:rPr lang="en-US" sz="9131" spc="730">
                  <a:solidFill>
                    <a:srgbClr val="FFA14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REPORT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44770"/>
              <a:ext cx="15445852" cy="829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1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2281" y="2427420"/>
            <a:ext cx="10665772" cy="4991977"/>
          </a:xfrm>
          <a:custGeom>
            <a:avLst/>
            <a:gdLst/>
            <a:ahLst/>
            <a:cxnLst/>
            <a:rect r="r" b="b" t="t" l="l"/>
            <a:pathLst>
              <a:path h="4991977" w="10665772">
                <a:moveTo>
                  <a:pt x="0" y="0"/>
                </a:moveTo>
                <a:lnTo>
                  <a:pt x="10665772" y="0"/>
                </a:lnTo>
                <a:lnTo>
                  <a:pt x="10665772" y="4991977"/>
                </a:lnTo>
                <a:lnTo>
                  <a:pt x="0" y="4991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39" r="0" b="-18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0559" y="5143500"/>
            <a:ext cx="5533549" cy="4991977"/>
          </a:xfrm>
          <a:custGeom>
            <a:avLst/>
            <a:gdLst/>
            <a:ahLst/>
            <a:cxnLst/>
            <a:rect r="r" b="b" t="t" l="l"/>
            <a:pathLst>
              <a:path h="4991977" w="5533549">
                <a:moveTo>
                  <a:pt x="0" y="0"/>
                </a:moveTo>
                <a:lnTo>
                  <a:pt x="5533548" y="0"/>
                </a:lnTo>
                <a:lnTo>
                  <a:pt x="5533548" y="4991977"/>
                </a:lnTo>
                <a:lnTo>
                  <a:pt x="0" y="499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513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6510" y="283680"/>
            <a:ext cx="15942790" cy="149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0"/>
              </a:lnSpc>
            </a:pPr>
            <a:r>
              <a:rPr lang="en-US" b="true" sz="4983" spc="4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JOIN THE NECESSARY TABLES TO FIND THE </a:t>
            </a:r>
            <a:r>
              <a:rPr lang="en-US" b="true" sz="4983" spc="4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category wise distribution of pizzas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6510" y="2999109"/>
            <a:ext cx="10403661" cy="4676875"/>
          </a:xfrm>
          <a:custGeom>
            <a:avLst/>
            <a:gdLst/>
            <a:ahLst/>
            <a:cxnLst/>
            <a:rect r="r" b="b" t="t" l="l"/>
            <a:pathLst>
              <a:path h="4676875" w="10403661">
                <a:moveTo>
                  <a:pt x="0" y="0"/>
                </a:moveTo>
                <a:lnTo>
                  <a:pt x="10403661" y="0"/>
                </a:lnTo>
                <a:lnTo>
                  <a:pt x="10403661" y="4676875"/>
                </a:lnTo>
                <a:lnTo>
                  <a:pt x="0" y="4676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7831586"/>
            <a:ext cx="8962051" cy="2271542"/>
          </a:xfrm>
          <a:custGeom>
            <a:avLst/>
            <a:gdLst/>
            <a:ahLst/>
            <a:cxnLst/>
            <a:rect r="r" b="b" t="t" l="l"/>
            <a:pathLst>
              <a:path h="2271542" w="8962051">
                <a:moveTo>
                  <a:pt x="0" y="0"/>
                </a:moveTo>
                <a:lnTo>
                  <a:pt x="8962051" y="0"/>
                </a:lnTo>
                <a:lnTo>
                  <a:pt x="8962051" y="2271542"/>
                </a:lnTo>
                <a:lnTo>
                  <a:pt x="0" y="2271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085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6510" y="283680"/>
            <a:ext cx="15942790" cy="223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0"/>
              </a:lnSpc>
            </a:pPr>
            <a:r>
              <a:rPr lang="en-US" b="true" sz="4983" spc="4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GROUP THE ORDERS BY DATES AND</a:t>
            </a:r>
          </a:p>
          <a:p>
            <a:pPr algn="ctr">
              <a:lnSpc>
                <a:spcPts val="5780"/>
              </a:lnSpc>
            </a:pPr>
            <a:r>
              <a:rPr lang="en-US" b="true" sz="4983" spc="4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calculate the average number of pizzas ordered per day.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11220"/>
            <a:ext cx="10685324" cy="5038835"/>
          </a:xfrm>
          <a:custGeom>
            <a:avLst/>
            <a:gdLst/>
            <a:ahLst/>
            <a:cxnLst/>
            <a:rect r="r" b="b" t="t" l="l"/>
            <a:pathLst>
              <a:path h="5038835" w="10685324">
                <a:moveTo>
                  <a:pt x="0" y="0"/>
                </a:moveTo>
                <a:lnTo>
                  <a:pt x="10685324" y="0"/>
                </a:lnTo>
                <a:lnTo>
                  <a:pt x="10685324" y="5038835"/>
                </a:lnTo>
                <a:lnTo>
                  <a:pt x="0" y="5038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1" r="0" b="-4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94081" y="6950055"/>
            <a:ext cx="9593919" cy="3336945"/>
          </a:xfrm>
          <a:custGeom>
            <a:avLst/>
            <a:gdLst/>
            <a:ahLst/>
            <a:cxnLst/>
            <a:rect r="r" b="b" t="t" l="l"/>
            <a:pathLst>
              <a:path h="3336945" w="9593919">
                <a:moveTo>
                  <a:pt x="0" y="0"/>
                </a:moveTo>
                <a:lnTo>
                  <a:pt x="9593919" y="0"/>
                </a:lnTo>
                <a:lnTo>
                  <a:pt x="9593919" y="3336945"/>
                </a:lnTo>
                <a:lnTo>
                  <a:pt x="0" y="3336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76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6510" y="283680"/>
            <a:ext cx="15942790" cy="149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0"/>
              </a:lnSpc>
            </a:pPr>
            <a:r>
              <a:rPr lang="en-US" b="true" sz="4983" spc="4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DETERMINE THE TOP 3 MOST ORDERED PIZZA TYPES BASED ON REVANUE.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7328" y="6075842"/>
            <a:ext cx="7430672" cy="4114800"/>
          </a:xfrm>
          <a:custGeom>
            <a:avLst/>
            <a:gdLst/>
            <a:ahLst/>
            <a:cxnLst/>
            <a:rect r="r" b="b" t="t" l="l"/>
            <a:pathLst>
              <a:path h="4114800" w="7430672">
                <a:moveTo>
                  <a:pt x="0" y="0"/>
                </a:moveTo>
                <a:lnTo>
                  <a:pt x="7430672" y="0"/>
                </a:lnTo>
                <a:lnTo>
                  <a:pt x="74306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129" t="0" r="-617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86385"/>
            <a:ext cx="10721074" cy="7904257"/>
          </a:xfrm>
          <a:custGeom>
            <a:avLst/>
            <a:gdLst/>
            <a:ahLst/>
            <a:cxnLst/>
            <a:rect r="r" b="b" t="t" l="l"/>
            <a:pathLst>
              <a:path h="7904257" w="10721074">
                <a:moveTo>
                  <a:pt x="0" y="0"/>
                </a:moveTo>
                <a:lnTo>
                  <a:pt x="10721074" y="0"/>
                </a:lnTo>
                <a:lnTo>
                  <a:pt x="10721074" y="7904257"/>
                </a:lnTo>
                <a:lnTo>
                  <a:pt x="0" y="7904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8" r="0" b="-62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6510" y="283680"/>
            <a:ext cx="16430439" cy="149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0"/>
              </a:lnSpc>
            </a:pPr>
            <a:r>
              <a:rPr lang="en-US" b="true" sz="4983" spc="4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CALCULATE THE PERCENTAGE CONTRIBUTION OF EACH PIZZA TYPE TO TOTAL REVANUE.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35949"/>
            <a:ext cx="15942790" cy="4992433"/>
          </a:xfrm>
          <a:custGeom>
            <a:avLst/>
            <a:gdLst/>
            <a:ahLst/>
            <a:cxnLst/>
            <a:rect r="r" b="b" t="t" l="l"/>
            <a:pathLst>
              <a:path h="4992433" w="15942790">
                <a:moveTo>
                  <a:pt x="0" y="0"/>
                </a:moveTo>
                <a:lnTo>
                  <a:pt x="15942790" y="0"/>
                </a:lnTo>
                <a:lnTo>
                  <a:pt x="15942790" y="4992434"/>
                </a:lnTo>
                <a:lnTo>
                  <a:pt x="0" y="4992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9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8020" y="4302256"/>
            <a:ext cx="5879980" cy="5984744"/>
          </a:xfrm>
          <a:custGeom>
            <a:avLst/>
            <a:gdLst/>
            <a:ahLst/>
            <a:cxnLst/>
            <a:rect r="r" b="b" t="t" l="l"/>
            <a:pathLst>
              <a:path h="5984744" w="5879980">
                <a:moveTo>
                  <a:pt x="0" y="0"/>
                </a:moveTo>
                <a:lnTo>
                  <a:pt x="5879980" y="0"/>
                </a:lnTo>
                <a:lnTo>
                  <a:pt x="5879980" y="5984744"/>
                </a:lnTo>
                <a:lnTo>
                  <a:pt x="0" y="598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52" t="0" r="-1084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6510" y="283680"/>
            <a:ext cx="15942790" cy="149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0"/>
              </a:lnSpc>
            </a:pPr>
            <a:r>
              <a:rPr lang="en-US" b="true" sz="4983" spc="4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ANALYSE THE CUMMULATIVE REVANUE GENERATED OVER TIME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0323" y="5097670"/>
            <a:ext cx="6480052" cy="5189330"/>
          </a:xfrm>
          <a:custGeom>
            <a:avLst/>
            <a:gdLst/>
            <a:ahLst/>
            <a:cxnLst/>
            <a:rect r="r" b="b" t="t" l="l"/>
            <a:pathLst>
              <a:path h="5189330" w="6480052">
                <a:moveTo>
                  <a:pt x="0" y="0"/>
                </a:moveTo>
                <a:lnTo>
                  <a:pt x="6480052" y="0"/>
                </a:lnTo>
                <a:lnTo>
                  <a:pt x="6480052" y="5189330"/>
                </a:lnTo>
                <a:lnTo>
                  <a:pt x="0" y="5189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9" r="0" b="-15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23671"/>
            <a:ext cx="11697847" cy="7096483"/>
          </a:xfrm>
          <a:custGeom>
            <a:avLst/>
            <a:gdLst/>
            <a:ahLst/>
            <a:cxnLst/>
            <a:rect r="r" b="b" t="t" l="l"/>
            <a:pathLst>
              <a:path h="7096483" w="11697847">
                <a:moveTo>
                  <a:pt x="0" y="0"/>
                </a:moveTo>
                <a:lnTo>
                  <a:pt x="11697847" y="0"/>
                </a:lnTo>
                <a:lnTo>
                  <a:pt x="11697847" y="7096483"/>
                </a:lnTo>
                <a:lnTo>
                  <a:pt x="0" y="7096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16" r="-1046" b="-61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2605" y="190794"/>
            <a:ext cx="16662653" cy="149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0"/>
              </a:lnSpc>
            </a:pPr>
            <a:r>
              <a:rPr lang="en-US" b="true" sz="4983" spc="4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DETERMINE THE TOP 3 MOST ORDERED PIZZAS TYPES </a:t>
            </a:r>
            <a:r>
              <a:rPr lang="en-US" b="true" sz="4983" spc="4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based on revanue for each pizza category.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89" r="0" b="34589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381598" y="2095743"/>
            <a:ext cx="5524803" cy="934886"/>
            <a:chOff x="0" y="0"/>
            <a:chExt cx="7366404" cy="12465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73968" y="-95250"/>
              <a:ext cx="7218468" cy="978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97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44717"/>
              <a:ext cx="7366404" cy="401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42022" y="3774211"/>
            <a:ext cx="14203955" cy="203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1"/>
              </a:lnSpc>
            </a:pPr>
            <a:r>
              <a:rPr lang="en-US" b="true" sz="12854" spc="128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12445" cy="10287000"/>
            <a:chOff x="0" y="0"/>
            <a:chExt cx="1001659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298" r="0" b="4298"/>
            <a:stretch>
              <a:fillRect/>
            </a:stretch>
          </p:blipFill>
          <p:spPr>
            <a:xfrm flipH="false" flipV="false">
              <a:off x="0" y="0"/>
              <a:ext cx="1001659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1234382" y="2556971"/>
            <a:ext cx="5901231" cy="150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9"/>
              </a:lnSpc>
              <a:spcBef>
                <a:spcPct val="0"/>
              </a:spcBef>
            </a:pPr>
            <a:r>
              <a:rPr lang="en-US" b="true" sz="8607" spc="8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HELLO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26332" y="4552857"/>
            <a:ext cx="7209205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My name is Priyanka, In this project, I analyzed Pizza Sales Data using MYSQL to uncover key insights.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158" y="1973212"/>
            <a:ext cx="10629254" cy="4574612"/>
          </a:xfrm>
          <a:custGeom>
            <a:avLst/>
            <a:gdLst/>
            <a:ahLst/>
            <a:cxnLst/>
            <a:rect r="r" b="b" t="t" l="l"/>
            <a:pathLst>
              <a:path h="4574612" w="10629254">
                <a:moveTo>
                  <a:pt x="0" y="0"/>
                </a:moveTo>
                <a:lnTo>
                  <a:pt x="10629254" y="0"/>
                </a:lnTo>
                <a:lnTo>
                  <a:pt x="10629254" y="4574613"/>
                </a:lnTo>
                <a:lnTo>
                  <a:pt x="0" y="4574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19" t="-2312" r="-351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6123" y="6706787"/>
            <a:ext cx="7412227" cy="3372768"/>
          </a:xfrm>
          <a:custGeom>
            <a:avLst/>
            <a:gdLst/>
            <a:ahLst/>
            <a:cxnLst/>
            <a:rect r="r" b="b" t="t" l="l"/>
            <a:pathLst>
              <a:path h="3372768" w="7412227">
                <a:moveTo>
                  <a:pt x="0" y="0"/>
                </a:moveTo>
                <a:lnTo>
                  <a:pt x="7412227" y="0"/>
                </a:lnTo>
                <a:lnTo>
                  <a:pt x="7412227" y="3372768"/>
                </a:lnTo>
                <a:lnTo>
                  <a:pt x="0" y="3372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02" t="-18973" r="-37202" b="-361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16331"/>
            <a:ext cx="15973557" cy="73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3"/>
              </a:lnSpc>
            </a:pPr>
            <a:r>
              <a:rPr lang="en-US" b="true" sz="4899" spc="48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-RETRIEVE THE TOTAL NUMBER OF ORDERS PLACED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962" y="2588085"/>
            <a:ext cx="11085945" cy="4060731"/>
          </a:xfrm>
          <a:custGeom>
            <a:avLst/>
            <a:gdLst/>
            <a:ahLst/>
            <a:cxnLst/>
            <a:rect r="r" b="b" t="t" l="l"/>
            <a:pathLst>
              <a:path h="4060731" w="11085945">
                <a:moveTo>
                  <a:pt x="0" y="0"/>
                </a:moveTo>
                <a:lnTo>
                  <a:pt x="11085945" y="0"/>
                </a:lnTo>
                <a:lnTo>
                  <a:pt x="11085945" y="4060731"/>
                </a:lnTo>
                <a:lnTo>
                  <a:pt x="0" y="4060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3" t="-2065" r="0" b="-20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6943" y="6841548"/>
            <a:ext cx="6876912" cy="3084299"/>
          </a:xfrm>
          <a:custGeom>
            <a:avLst/>
            <a:gdLst/>
            <a:ahLst/>
            <a:cxnLst/>
            <a:rect r="r" b="b" t="t" l="l"/>
            <a:pathLst>
              <a:path h="3084299" w="6876912">
                <a:moveTo>
                  <a:pt x="0" y="0"/>
                </a:moveTo>
                <a:lnTo>
                  <a:pt x="6876912" y="0"/>
                </a:lnTo>
                <a:lnTo>
                  <a:pt x="6876912" y="3084299"/>
                </a:lnTo>
                <a:lnTo>
                  <a:pt x="0" y="3084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00" t="-18406" r="-21224" b="-287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2267" y="245744"/>
            <a:ext cx="16921588" cy="240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</a:pPr>
            <a:r>
              <a:rPr lang="en-US" sz="6499">
                <a:solidFill>
                  <a:srgbClr val="FFA140"/>
                </a:solidFill>
                <a:latin typeface="The Seasons"/>
                <a:ea typeface="The Seasons"/>
                <a:cs typeface="The Seasons"/>
                <a:sym typeface="The Seasons"/>
              </a:rPr>
              <a:t>Calculate the total revanue generated from pizza sales.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018" y="2147226"/>
            <a:ext cx="10182225" cy="4402929"/>
          </a:xfrm>
          <a:custGeom>
            <a:avLst/>
            <a:gdLst/>
            <a:ahLst/>
            <a:cxnLst/>
            <a:rect r="r" b="b" t="t" l="l"/>
            <a:pathLst>
              <a:path h="4402929" w="10182225">
                <a:moveTo>
                  <a:pt x="0" y="0"/>
                </a:moveTo>
                <a:lnTo>
                  <a:pt x="10182224" y="0"/>
                </a:lnTo>
                <a:lnTo>
                  <a:pt x="10182224" y="4402929"/>
                </a:lnTo>
                <a:lnTo>
                  <a:pt x="0" y="4402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50513" y="6754535"/>
            <a:ext cx="10096854" cy="2779771"/>
          </a:xfrm>
          <a:custGeom>
            <a:avLst/>
            <a:gdLst/>
            <a:ahLst/>
            <a:cxnLst/>
            <a:rect r="r" b="b" t="t" l="l"/>
            <a:pathLst>
              <a:path h="2779771" w="10096854">
                <a:moveTo>
                  <a:pt x="0" y="0"/>
                </a:moveTo>
                <a:lnTo>
                  <a:pt x="10096854" y="0"/>
                </a:lnTo>
                <a:lnTo>
                  <a:pt x="10096854" y="2779771"/>
                </a:lnTo>
                <a:lnTo>
                  <a:pt x="0" y="2779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57" t="-9232" r="-13507" b="-201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5405" y="660952"/>
            <a:ext cx="15739164" cy="100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2"/>
              </a:lnSpc>
            </a:pPr>
            <a:r>
              <a:rPr lang="en-US" b="true" sz="6562" spc="65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IDENTIFY THE HIGHEST PRICED PIZZA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13726"/>
            <a:ext cx="11253113" cy="5061089"/>
          </a:xfrm>
          <a:custGeom>
            <a:avLst/>
            <a:gdLst/>
            <a:ahLst/>
            <a:cxnLst/>
            <a:rect r="r" b="b" t="t" l="l"/>
            <a:pathLst>
              <a:path h="5061089" w="11253113">
                <a:moveTo>
                  <a:pt x="0" y="0"/>
                </a:moveTo>
                <a:lnTo>
                  <a:pt x="11253113" y="0"/>
                </a:lnTo>
                <a:lnTo>
                  <a:pt x="11253113" y="5061089"/>
                </a:lnTo>
                <a:lnTo>
                  <a:pt x="0" y="506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87088" y="6876858"/>
            <a:ext cx="6676713" cy="2887839"/>
          </a:xfrm>
          <a:custGeom>
            <a:avLst/>
            <a:gdLst/>
            <a:ahLst/>
            <a:cxnLst/>
            <a:rect r="r" b="b" t="t" l="l"/>
            <a:pathLst>
              <a:path h="2887839" w="6676713">
                <a:moveTo>
                  <a:pt x="0" y="0"/>
                </a:moveTo>
                <a:lnTo>
                  <a:pt x="6676713" y="0"/>
                </a:lnTo>
                <a:lnTo>
                  <a:pt x="6676713" y="2887839"/>
                </a:lnTo>
                <a:lnTo>
                  <a:pt x="0" y="2887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785" t="0" r="-3795" b="-180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8427" y="641130"/>
            <a:ext cx="16578030" cy="7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1"/>
              </a:lnSpc>
            </a:pPr>
            <a:r>
              <a:rPr lang="en-US" b="true" sz="5165" spc="51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IDENTIFY THE MOST COMMON PIZZA SIZE ORDERED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4471" y="2564483"/>
            <a:ext cx="8432550" cy="5158035"/>
          </a:xfrm>
          <a:custGeom>
            <a:avLst/>
            <a:gdLst/>
            <a:ahLst/>
            <a:cxnLst/>
            <a:rect r="r" b="b" t="t" l="l"/>
            <a:pathLst>
              <a:path h="5158035" w="8432550">
                <a:moveTo>
                  <a:pt x="0" y="0"/>
                </a:moveTo>
                <a:lnTo>
                  <a:pt x="8432550" y="0"/>
                </a:lnTo>
                <a:lnTo>
                  <a:pt x="8432550" y="5158034"/>
                </a:lnTo>
                <a:lnTo>
                  <a:pt x="0" y="5158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5" r="0" b="-14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27956" y="5675097"/>
            <a:ext cx="8160044" cy="4430232"/>
          </a:xfrm>
          <a:custGeom>
            <a:avLst/>
            <a:gdLst/>
            <a:ahLst/>
            <a:cxnLst/>
            <a:rect r="r" b="b" t="t" l="l"/>
            <a:pathLst>
              <a:path h="4430232" w="8160044">
                <a:moveTo>
                  <a:pt x="0" y="0"/>
                </a:moveTo>
                <a:lnTo>
                  <a:pt x="8160044" y="0"/>
                </a:lnTo>
                <a:lnTo>
                  <a:pt x="8160044" y="4430232"/>
                </a:lnTo>
                <a:lnTo>
                  <a:pt x="0" y="4430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23" t="0" r="0" b="-410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4471" y="498437"/>
            <a:ext cx="16493558" cy="151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b="true" sz="5007" spc="50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LIST THE TOP 5 MOST ORDERED PIZZA TYPES </a:t>
            </a:r>
            <a:r>
              <a:rPr lang="en-US" b="true" sz="5007" spc="50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along with their quantities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595864"/>
            <a:ext cx="10200228" cy="5662436"/>
          </a:xfrm>
          <a:custGeom>
            <a:avLst/>
            <a:gdLst/>
            <a:ahLst/>
            <a:cxnLst/>
            <a:rect r="r" b="b" t="t" l="l"/>
            <a:pathLst>
              <a:path h="5662436" w="10200228">
                <a:moveTo>
                  <a:pt x="0" y="0"/>
                </a:moveTo>
                <a:lnTo>
                  <a:pt x="10200228" y="0"/>
                </a:lnTo>
                <a:lnTo>
                  <a:pt x="10200228" y="5662436"/>
                </a:lnTo>
                <a:lnTo>
                  <a:pt x="0" y="5662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8" r="0" b="-2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5953" y="3519664"/>
            <a:ext cx="7837975" cy="6517539"/>
          </a:xfrm>
          <a:custGeom>
            <a:avLst/>
            <a:gdLst/>
            <a:ahLst/>
            <a:cxnLst/>
            <a:rect r="r" b="b" t="t" l="l"/>
            <a:pathLst>
              <a:path h="6517539" w="7837975">
                <a:moveTo>
                  <a:pt x="0" y="0"/>
                </a:moveTo>
                <a:lnTo>
                  <a:pt x="7837975" y="0"/>
                </a:lnTo>
                <a:lnTo>
                  <a:pt x="7837975" y="6517539"/>
                </a:lnTo>
                <a:lnTo>
                  <a:pt x="0" y="6517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188" t="0" r="-23365" b="-383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6486" y="257537"/>
            <a:ext cx="17004428" cy="154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b="true" sz="5107" spc="51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JOIN NECESSAY TABLES TO FIND THE </a:t>
            </a:r>
            <a:r>
              <a:rPr lang="en-US" b="true" sz="5107" spc="51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total quantity of each pizza category ordered.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98015"/>
            <a:ext cx="13765570" cy="3505095"/>
          </a:xfrm>
          <a:custGeom>
            <a:avLst/>
            <a:gdLst/>
            <a:ahLst/>
            <a:cxnLst/>
            <a:rect r="r" b="b" t="t" l="l"/>
            <a:pathLst>
              <a:path h="3505095" w="13765570">
                <a:moveTo>
                  <a:pt x="0" y="0"/>
                </a:moveTo>
                <a:lnTo>
                  <a:pt x="13765570" y="0"/>
                </a:lnTo>
                <a:lnTo>
                  <a:pt x="13765570" y="3505095"/>
                </a:lnTo>
                <a:lnTo>
                  <a:pt x="0" y="3505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99" r="0" b="-36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2167" y="1271674"/>
            <a:ext cx="3493730" cy="8788238"/>
          </a:xfrm>
          <a:custGeom>
            <a:avLst/>
            <a:gdLst/>
            <a:ahLst/>
            <a:cxnLst/>
            <a:rect r="r" b="b" t="t" l="l"/>
            <a:pathLst>
              <a:path h="8788238" w="3493730">
                <a:moveTo>
                  <a:pt x="0" y="0"/>
                </a:moveTo>
                <a:lnTo>
                  <a:pt x="3493730" y="0"/>
                </a:lnTo>
                <a:lnTo>
                  <a:pt x="3493730" y="8788238"/>
                </a:lnTo>
                <a:lnTo>
                  <a:pt x="0" y="8788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85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93205"/>
            <a:ext cx="17004428" cy="16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b="true" sz="5407" spc="54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DETERMINE THE DISTRIBUTION OF ORDERS BY HOUR OF THE DAY.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DAGOfiEqW84</dc:identifier>
  <dcterms:modified xsi:type="dcterms:W3CDTF">2011-08-01T06:04:30Z</dcterms:modified>
  <cp:revision>1</cp:revision>
  <dc:title>Pizza sales</dc:title>
</cp:coreProperties>
</file>